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22.png"/><Relationship Id="rId7" Type="http://schemas.openxmlformats.org/officeDocument/2006/relationships/hyperlink" Target="https://twitter.com/ChrisXYZha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PMA, ever  responsible syncable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… ...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64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Notification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</a:t>
            </a:r>
            <a:r>
              <a:rPr lang="zh-CN"/>
              <a:t>Snackbar(Android)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Search-Button ever there on app-bar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823" y="2290350"/>
            <a:ext cx="2781801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625" y="2317000"/>
            <a:ext cx="26479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….UI straightforward, easy to understand….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If </a:t>
            </a:r>
            <a:r>
              <a:rPr lang="zh-CN"/>
              <a:t>possible, suggestion of a Google Fanz</a:t>
            </a:r>
            <a:r>
              <a:rPr lang="zh-CN"/>
              <a:t> 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2009775"/>
            <a:ext cx="3561775" cy="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Other </a:t>
            </a:r>
            <a:r>
              <a:rPr lang="zh-CN"/>
              <a:t>gigantic</a:t>
            </a:r>
            <a:r>
              <a:rPr lang="zh-CN"/>
              <a:t> 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CN" sz="3000"/>
              <a:t>Realm Platform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are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Social-Network(SN) -- underway &amp; continuous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CN" sz="2400"/>
              <a:t>“avoid empty, short loading”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mbria"/>
              <a:buChar char="●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ts val="1400"/>
              <a:buChar char="○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